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17" d="100"/>
          <a:sy n="117" d="100"/>
        </p:scale>
        <p:origin x="188"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_komatsu_1981@outlook.jp" userId="181b2ef8cfc8c33a" providerId="LiveId" clId="{F85AC38A-E696-4F92-B8B6-AE92D664EE98}"/>
    <pc:docChg chg="undo custSel modSld">
      <pc:chgData name="y_komatsu_1981@outlook.jp" userId="181b2ef8cfc8c33a" providerId="LiveId" clId="{F85AC38A-E696-4F92-B8B6-AE92D664EE98}" dt="2021-01-04T07:29:34.094" v="532" actId="115"/>
      <pc:docMkLst>
        <pc:docMk/>
      </pc:docMkLst>
      <pc:sldChg chg="modSp mod">
        <pc:chgData name="y_komatsu_1981@outlook.jp" userId="181b2ef8cfc8c33a" providerId="LiveId" clId="{F85AC38A-E696-4F92-B8B6-AE92D664EE98}" dt="2021-01-04T07:29:34.094" v="532" actId="115"/>
        <pc:sldMkLst>
          <pc:docMk/>
          <pc:sldMk cId="1350492431" sldId="257"/>
        </pc:sldMkLst>
        <pc:spChg chg="mod">
          <ac:chgData name="y_komatsu_1981@outlook.jp" userId="181b2ef8cfc8c33a" providerId="LiveId" clId="{F85AC38A-E696-4F92-B8B6-AE92D664EE98}" dt="2021-01-04T07:29:34.094" v="532" actId="115"/>
          <ac:spMkLst>
            <pc:docMk/>
            <pc:sldMk cId="1350492431" sldId="257"/>
            <ac:spMk id="5" creationId="{6C54B369-6C58-4141-B5C6-37C02215BAD7}"/>
          </ac:spMkLst>
        </pc:spChg>
        <pc:spChg chg="mod">
          <ac:chgData name="y_komatsu_1981@outlook.jp" userId="181b2ef8cfc8c33a" providerId="LiveId" clId="{F85AC38A-E696-4F92-B8B6-AE92D664EE98}" dt="2021-01-04T07:23:46.747" v="2" actId="1076"/>
          <ac:spMkLst>
            <pc:docMk/>
            <pc:sldMk cId="1350492431" sldId="257"/>
            <ac:spMk id="7" creationId="{4F8A5366-34A1-4B1D-88B8-DCD5877D9D0E}"/>
          </ac:spMkLst>
        </pc:spChg>
        <pc:spChg chg="mod">
          <ac:chgData name="y_komatsu_1981@outlook.jp" userId="181b2ef8cfc8c33a" providerId="LiveId" clId="{F85AC38A-E696-4F92-B8B6-AE92D664EE98}" dt="2021-01-04T07:29:17.258" v="531" actId="1076"/>
          <ac:spMkLst>
            <pc:docMk/>
            <pc:sldMk cId="1350492431" sldId="257"/>
            <ac:spMk id="9" creationId="{0E9C9A06-3DBE-4C47-BD6D-458715A7317C}"/>
          </ac:spMkLst>
        </pc:spChg>
        <pc:picChg chg="mod">
          <ac:chgData name="y_komatsu_1981@outlook.jp" userId="181b2ef8cfc8c33a" providerId="LiveId" clId="{F85AC38A-E696-4F92-B8B6-AE92D664EE98}" dt="2021-01-04T07:23:36.016" v="1" actId="1076"/>
          <ac:picMkLst>
            <pc:docMk/>
            <pc:sldMk cId="1350492431" sldId="257"/>
            <ac:picMk id="3" creationId="{B90C1EEE-EB00-48F7-B083-EE5646BD2ABD}"/>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3E0F301-5C20-4464-8C00-4D224E5DD1BB}" type="datetimeFigureOut">
              <a:rPr kumimoji="1" lang="ja-JP" altLang="en-US" smtClean="0"/>
              <a:t>2021/1/4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0A1F60-F350-4E95-B1F0-6A220E557144}" type="slidenum">
              <a:rPr kumimoji="1" lang="ja-JP" altLang="en-US" smtClean="0"/>
              <a:t>‹#›</a:t>
            </a:fld>
            <a:endParaRPr kumimoji="1" lang="ja-JP"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9122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3E0F301-5C20-4464-8C00-4D224E5DD1BB}" type="datetimeFigureOut">
              <a:rPr kumimoji="1" lang="ja-JP" altLang="en-US" smtClean="0"/>
              <a:t>2021/1/4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0A1F60-F350-4E95-B1F0-6A220E557144}" type="slidenum">
              <a:rPr kumimoji="1" lang="ja-JP" altLang="en-US" smtClean="0"/>
              <a:t>‹#›</a:t>
            </a:fld>
            <a:endParaRPr kumimoji="1" lang="ja-JP" altLang="en-US"/>
          </a:p>
        </p:txBody>
      </p:sp>
    </p:spTree>
    <p:extLst>
      <p:ext uri="{BB962C8B-B14F-4D97-AF65-F5344CB8AC3E}">
        <p14:creationId xmlns:p14="http://schemas.microsoft.com/office/powerpoint/2010/main" val="1446287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3E0F301-5C20-4464-8C00-4D224E5DD1BB}" type="datetimeFigureOut">
              <a:rPr kumimoji="1" lang="ja-JP" altLang="en-US" smtClean="0"/>
              <a:t>2021/1/4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0A1F60-F350-4E95-B1F0-6A220E557144}" type="slidenum">
              <a:rPr kumimoji="1" lang="ja-JP" altLang="en-US" smtClean="0"/>
              <a:t>‹#›</a:t>
            </a:fld>
            <a:endParaRPr kumimoji="1" lang="ja-JP" altLang="en-US"/>
          </a:p>
        </p:txBody>
      </p:sp>
    </p:spTree>
    <p:extLst>
      <p:ext uri="{BB962C8B-B14F-4D97-AF65-F5344CB8AC3E}">
        <p14:creationId xmlns:p14="http://schemas.microsoft.com/office/powerpoint/2010/main" val="894738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3E0F301-5C20-4464-8C00-4D224E5DD1BB}" type="datetimeFigureOut">
              <a:rPr kumimoji="1" lang="ja-JP" altLang="en-US" smtClean="0"/>
              <a:t>2021/1/4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0A1F60-F350-4E95-B1F0-6A220E557144}" type="slidenum">
              <a:rPr kumimoji="1" lang="ja-JP" altLang="en-US" smtClean="0"/>
              <a:t>‹#›</a:t>
            </a:fld>
            <a:endParaRPr kumimoji="1" lang="ja-JP" altLang="en-US"/>
          </a:p>
        </p:txBody>
      </p:sp>
    </p:spTree>
    <p:extLst>
      <p:ext uri="{BB962C8B-B14F-4D97-AF65-F5344CB8AC3E}">
        <p14:creationId xmlns:p14="http://schemas.microsoft.com/office/powerpoint/2010/main" val="170854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3E0F301-5C20-4464-8C00-4D224E5DD1BB}" type="datetimeFigureOut">
              <a:rPr kumimoji="1" lang="ja-JP" altLang="en-US" smtClean="0"/>
              <a:t>2021/1/4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0A1F60-F350-4E95-B1F0-6A220E557144}" type="slidenum">
              <a:rPr kumimoji="1" lang="ja-JP" altLang="en-US" smtClean="0"/>
              <a:t>‹#›</a:t>
            </a:fld>
            <a:endParaRPr kumimoji="1" lang="ja-JP"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8865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3E0F301-5C20-4464-8C00-4D224E5DD1BB}" type="datetimeFigureOut">
              <a:rPr kumimoji="1" lang="ja-JP" altLang="en-US" smtClean="0"/>
              <a:t>2021/1/4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0A1F60-F350-4E95-B1F0-6A220E557144}" type="slidenum">
              <a:rPr kumimoji="1" lang="ja-JP" altLang="en-US" smtClean="0"/>
              <a:t>‹#›</a:t>
            </a:fld>
            <a:endParaRPr kumimoji="1" lang="ja-JP" altLang="en-US"/>
          </a:p>
        </p:txBody>
      </p:sp>
    </p:spTree>
    <p:extLst>
      <p:ext uri="{BB962C8B-B14F-4D97-AF65-F5344CB8AC3E}">
        <p14:creationId xmlns:p14="http://schemas.microsoft.com/office/powerpoint/2010/main" val="1878527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22960" y="2582334"/>
            <a:ext cx="3703320" cy="32867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63440" y="2582334"/>
            <a:ext cx="3703320" cy="32867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3E0F301-5C20-4464-8C00-4D224E5DD1BB}" type="datetimeFigureOut">
              <a:rPr kumimoji="1" lang="ja-JP" altLang="en-US" smtClean="0"/>
              <a:t>2021/1/4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D0A1F60-F350-4E95-B1F0-6A220E557144}" type="slidenum">
              <a:rPr kumimoji="1" lang="ja-JP" altLang="en-US" smtClean="0"/>
              <a:t>‹#›</a:t>
            </a:fld>
            <a:endParaRPr kumimoji="1" lang="ja-JP" altLang="en-US"/>
          </a:p>
        </p:txBody>
      </p:sp>
    </p:spTree>
    <p:extLst>
      <p:ext uri="{BB962C8B-B14F-4D97-AF65-F5344CB8AC3E}">
        <p14:creationId xmlns:p14="http://schemas.microsoft.com/office/powerpoint/2010/main" val="5563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3E0F301-5C20-4464-8C00-4D224E5DD1BB}" type="datetimeFigureOut">
              <a:rPr kumimoji="1" lang="ja-JP" altLang="en-US" smtClean="0"/>
              <a:t>2021/1/4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D0A1F60-F350-4E95-B1F0-6A220E557144}" type="slidenum">
              <a:rPr kumimoji="1" lang="ja-JP" altLang="en-US" smtClean="0"/>
              <a:t>‹#›</a:t>
            </a:fld>
            <a:endParaRPr kumimoji="1" lang="ja-JP" altLang="en-US"/>
          </a:p>
        </p:txBody>
      </p:sp>
    </p:spTree>
    <p:extLst>
      <p:ext uri="{BB962C8B-B14F-4D97-AF65-F5344CB8AC3E}">
        <p14:creationId xmlns:p14="http://schemas.microsoft.com/office/powerpoint/2010/main" val="3261616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3E0F301-5C20-4464-8C00-4D224E5DD1BB}" type="datetimeFigureOut">
              <a:rPr kumimoji="1" lang="ja-JP" altLang="en-US" smtClean="0"/>
              <a:t>2021/1/4</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9" name="Slide Number Placeholder 8"/>
          <p:cNvSpPr>
            <a:spLocks noGrp="1"/>
          </p:cNvSpPr>
          <p:nvPr>
            <p:ph type="sldNum" sz="quarter" idx="12"/>
          </p:nvPr>
        </p:nvSpPr>
        <p:spPr/>
        <p:txBody>
          <a:bodyPr/>
          <a:lstStyle/>
          <a:p>
            <a:fld id="{9D0A1F60-F350-4E95-B1F0-6A220E557144}" type="slidenum">
              <a:rPr kumimoji="1" lang="ja-JP" altLang="en-US" smtClean="0"/>
              <a:t>‹#›</a:t>
            </a:fld>
            <a:endParaRPr kumimoji="1" lang="ja-JP" altLang="en-US"/>
          </a:p>
        </p:txBody>
      </p:sp>
    </p:spTree>
    <p:extLst>
      <p:ext uri="{BB962C8B-B14F-4D97-AF65-F5344CB8AC3E}">
        <p14:creationId xmlns:p14="http://schemas.microsoft.com/office/powerpoint/2010/main" val="3074444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D3E0F301-5C20-4464-8C00-4D224E5DD1BB}" type="datetimeFigureOut">
              <a:rPr kumimoji="1" lang="ja-JP" altLang="en-US" smtClean="0"/>
              <a:t>2021/1/4</a:t>
            </a:fld>
            <a:endParaRPr kumimoji="1" lang="ja-JP"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D0A1F60-F350-4E95-B1F0-6A220E557144}" type="slidenum">
              <a:rPr kumimoji="1" lang="ja-JP" altLang="en-US" smtClean="0"/>
              <a:t>‹#›</a:t>
            </a:fld>
            <a:endParaRPr kumimoji="1" lang="ja-JP" altLang="en-US"/>
          </a:p>
        </p:txBody>
      </p:sp>
    </p:spTree>
    <p:extLst>
      <p:ext uri="{BB962C8B-B14F-4D97-AF65-F5344CB8AC3E}">
        <p14:creationId xmlns:p14="http://schemas.microsoft.com/office/powerpoint/2010/main" val="210044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3E0F301-5C20-4464-8C00-4D224E5DD1BB}" type="datetimeFigureOut">
              <a:rPr kumimoji="1" lang="ja-JP" altLang="en-US" smtClean="0"/>
              <a:t>2021/1/4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0A1F60-F350-4E95-B1F0-6A220E557144}" type="slidenum">
              <a:rPr kumimoji="1" lang="ja-JP" altLang="en-US" smtClean="0"/>
              <a:t>‹#›</a:t>
            </a:fld>
            <a:endParaRPr kumimoji="1" lang="ja-JP" altLang="en-US"/>
          </a:p>
        </p:txBody>
      </p:sp>
    </p:spTree>
    <p:extLst>
      <p:ext uri="{BB962C8B-B14F-4D97-AF65-F5344CB8AC3E}">
        <p14:creationId xmlns:p14="http://schemas.microsoft.com/office/powerpoint/2010/main" val="518410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D3E0F301-5C20-4464-8C00-4D224E5DD1BB}" type="datetimeFigureOut">
              <a:rPr kumimoji="1" lang="ja-JP" altLang="en-US" smtClean="0"/>
              <a:t>2021/1/4</a:t>
            </a:fld>
            <a:endParaRPr kumimoji="1" lang="ja-JP"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9D0A1F60-F350-4E95-B1F0-6A220E557144}" type="slidenum">
              <a:rPr kumimoji="1" lang="ja-JP" altLang="en-US" smtClean="0"/>
              <a:t>‹#›</a:t>
            </a:fld>
            <a:endParaRPr kumimoji="1" lang="ja-JP"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501198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B90C1EEE-EB00-48F7-B083-EE5646BD2ABD}"/>
              </a:ext>
            </a:extLst>
          </p:cNvPr>
          <p:cNvPicPr>
            <a:picLocks noChangeAspect="1"/>
          </p:cNvPicPr>
          <p:nvPr/>
        </p:nvPicPr>
        <p:blipFill rotWithShape="1">
          <a:blip r:embed="rId2">
            <a:extLst>
              <a:ext uri="{28A0092B-C50C-407E-A947-70E740481C1C}">
                <a14:useLocalDpi xmlns:a14="http://schemas.microsoft.com/office/drawing/2010/main" val="0"/>
              </a:ext>
            </a:extLst>
          </a:blip>
          <a:srcRect b="6834"/>
          <a:stretch/>
        </p:blipFill>
        <p:spPr>
          <a:xfrm>
            <a:off x="347335" y="243633"/>
            <a:ext cx="2232579" cy="3081953"/>
          </a:xfrm>
          <a:prstGeom prst="rect">
            <a:avLst/>
          </a:prstGeom>
        </p:spPr>
      </p:pic>
      <p:sp>
        <p:nvSpPr>
          <p:cNvPr id="4" name="テキスト ボックス 3">
            <a:extLst>
              <a:ext uri="{FF2B5EF4-FFF2-40B4-BE49-F238E27FC236}">
                <a16:creationId xmlns:a16="http://schemas.microsoft.com/office/drawing/2014/main" id="{1FAF9A13-214F-48A6-B067-9626F090A2A2}"/>
              </a:ext>
            </a:extLst>
          </p:cNvPr>
          <p:cNvSpPr txBox="1"/>
          <p:nvPr/>
        </p:nvSpPr>
        <p:spPr>
          <a:xfrm>
            <a:off x="3207557" y="195943"/>
            <a:ext cx="4218214" cy="523220"/>
          </a:xfrm>
          <a:prstGeom prst="rect">
            <a:avLst/>
          </a:prstGeom>
          <a:noFill/>
        </p:spPr>
        <p:txBody>
          <a:bodyPr wrap="square" rtlCol="0">
            <a:spAutoFit/>
          </a:bodyPr>
          <a:lstStyle/>
          <a:p>
            <a:r>
              <a:rPr kumimoji="1" lang="ja-JP" altLang="en-US" sz="2800" dirty="0">
                <a:latin typeface="メイリオ" panose="020B0604030504040204" pitchFamily="50" charset="-128"/>
                <a:ea typeface="メイリオ" panose="020B0604030504040204" pitchFamily="50" charset="-128"/>
              </a:rPr>
              <a:t>はじめまして</a:t>
            </a:r>
          </a:p>
        </p:txBody>
      </p:sp>
      <p:sp>
        <p:nvSpPr>
          <p:cNvPr id="5" name="テキスト ボックス 4">
            <a:extLst>
              <a:ext uri="{FF2B5EF4-FFF2-40B4-BE49-F238E27FC236}">
                <a16:creationId xmlns:a16="http://schemas.microsoft.com/office/drawing/2014/main" id="{6C54B369-6C58-4141-B5C6-37C02215BAD7}"/>
              </a:ext>
            </a:extLst>
          </p:cNvPr>
          <p:cNvSpPr txBox="1"/>
          <p:nvPr/>
        </p:nvSpPr>
        <p:spPr>
          <a:xfrm>
            <a:off x="3523245" y="975345"/>
            <a:ext cx="4218214" cy="769441"/>
          </a:xfrm>
          <a:prstGeom prst="rect">
            <a:avLst/>
          </a:prstGeom>
          <a:noFill/>
        </p:spPr>
        <p:txBody>
          <a:bodyPr wrap="square" rtlCol="0">
            <a:spAutoFit/>
          </a:bodyPr>
          <a:lstStyle/>
          <a:p>
            <a:r>
              <a:rPr kumimoji="1" lang="ja-JP" altLang="en-US" sz="4400" u="sng" dirty="0">
                <a:latin typeface="メイリオ" panose="020B0604030504040204" pitchFamily="50" charset="-128"/>
                <a:ea typeface="メイリオ" panose="020B0604030504040204" pitchFamily="50" charset="-128"/>
              </a:rPr>
              <a:t>山田　太郎</a:t>
            </a:r>
          </a:p>
        </p:txBody>
      </p:sp>
      <p:sp>
        <p:nvSpPr>
          <p:cNvPr id="6" name="テキスト ボックス 5">
            <a:extLst>
              <a:ext uri="{FF2B5EF4-FFF2-40B4-BE49-F238E27FC236}">
                <a16:creationId xmlns:a16="http://schemas.microsoft.com/office/drawing/2014/main" id="{6CA8381C-6102-493D-A711-F961DE41B277}"/>
              </a:ext>
            </a:extLst>
          </p:cNvPr>
          <p:cNvSpPr txBox="1"/>
          <p:nvPr/>
        </p:nvSpPr>
        <p:spPr>
          <a:xfrm>
            <a:off x="6575683" y="1143000"/>
            <a:ext cx="2451229" cy="523220"/>
          </a:xfrm>
          <a:prstGeom prst="rect">
            <a:avLst/>
          </a:prstGeom>
          <a:noFill/>
        </p:spPr>
        <p:txBody>
          <a:bodyPr wrap="square" rtlCol="0">
            <a:spAutoFit/>
          </a:bodyPr>
          <a:lstStyle/>
          <a:p>
            <a:r>
              <a:rPr kumimoji="1" lang="ja-JP" altLang="en-US" sz="2800" dirty="0">
                <a:latin typeface="メイリオ" panose="020B0604030504040204" pitchFamily="50" charset="-128"/>
                <a:ea typeface="メイリオ" panose="020B0604030504040204" pitchFamily="50" charset="-128"/>
              </a:rPr>
              <a:t>と申します。</a:t>
            </a:r>
          </a:p>
        </p:txBody>
      </p:sp>
      <p:sp>
        <p:nvSpPr>
          <p:cNvPr id="7" name="テキスト ボックス 6">
            <a:extLst>
              <a:ext uri="{FF2B5EF4-FFF2-40B4-BE49-F238E27FC236}">
                <a16:creationId xmlns:a16="http://schemas.microsoft.com/office/drawing/2014/main" id="{4F8A5366-34A1-4B1D-88B8-DCD5877D9D0E}"/>
              </a:ext>
            </a:extLst>
          </p:cNvPr>
          <p:cNvSpPr txBox="1"/>
          <p:nvPr/>
        </p:nvSpPr>
        <p:spPr>
          <a:xfrm>
            <a:off x="3565072" y="1990478"/>
            <a:ext cx="5012871" cy="1477328"/>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生年月日：平成〇〇年　〇月〇日</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年齢：〇〇歳</a:t>
            </a:r>
            <a:endParaRPr kumimoji="1" lang="en-US" altLang="ja-JP" dirty="0">
              <a:latin typeface="メイリオ" panose="020B0604030504040204" pitchFamily="50" charset="-128"/>
              <a:ea typeface="メイリオ" panose="020B0604030504040204" pitchFamily="50" charset="-128"/>
            </a:endParaRPr>
          </a:p>
          <a:p>
            <a:r>
              <a:rPr kumimoji="1" lang="ja-JP" altLang="en-US" dirty="0"/>
              <a:t>出身地</a:t>
            </a:r>
            <a:r>
              <a:rPr kumimoji="1" lang="en-US" altLang="ja-JP" dirty="0"/>
              <a:t>:</a:t>
            </a:r>
            <a:r>
              <a:rPr kumimoji="1" lang="ja-JP" altLang="en-US" dirty="0"/>
              <a:t>東京都</a:t>
            </a:r>
            <a:endParaRPr kumimoji="1" lang="en-US" altLang="ja-JP" dirty="0"/>
          </a:p>
          <a:p>
            <a:r>
              <a:rPr kumimoji="1" lang="ja-JP" altLang="en-US" dirty="0"/>
              <a:t>趣味：ロードバイク、ゴルフ、釣り</a:t>
            </a:r>
            <a:endParaRPr kumimoji="1" lang="en-US" altLang="ja-JP" dirty="0"/>
          </a:p>
          <a:p>
            <a:r>
              <a:rPr kumimoji="1" lang="ja-JP" altLang="en-US" dirty="0"/>
              <a:t>携帯番号：〇〇〇</a:t>
            </a:r>
            <a:r>
              <a:rPr kumimoji="1" lang="en-US" altLang="ja-JP" dirty="0"/>
              <a:t>‐</a:t>
            </a:r>
            <a:r>
              <a:rPr kumimoji="1" lang="ja-JP" altLang="en-US" dirty="0"/>
              <a:t>▲▲▲▲</a:t>
            </a:r>
            <a:r>
              <a:rPr kumimoji="1" lang="en-US" altLang="ja-JP" dirty="0"/>
              <a:t>‐</a:t>
            </a:r>
            <a:r>
              <a:rPr kumimoji="1" lang="ja-JP" altLang="en-US" dirty="0"/>
              <a:t>□□□□</a:t>
            </a:r>
          </a:p>
        </p:txBody>
      </p:sp>
      <p:sp>
        <p:nvSpPr>
          <p:cNvPr id="8" name="正方形/長方形 7">
            <a:extLst>
              <a:ext uri="{FF2B5EF4-FFF2-40B4-BE49-F238E27FC236}">
                <a16:creationId xmlns:a16="http://schemas.microsoft.com/office/drawing/2014/main" id="{90365362-3AAE-4857-BEDD-849F68AD1777}"/>
              </a:ext>
            </a:extLst>
          </p:cNvPr>
          <p:cNvSpPr/>
          <p:nvPr/>
        </p:nvSpPr>
        <p:spPr>
          <a:xfrm>
            <a:off x="347335" y="3554186"/>
            <a:ext cx="8540851" cy="249282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テキスト ボックス 8">
            <a:extLst>
              <a:ext uri="{FF2B5EF4-FFF2-40B4-BE49-F238E27FC236}">
                <a16:creationId xmlns:a16="http://schemas.microsoft.com/office/drawing/2014/main" id="{0E9C9A06-3DBE-4C47-BD6D-458715A7317C}"/>
              </a:ext>
            </a:extLst>
          </p:cNvPr>
          <p:cNvSpPr txBox="1"/>
          <p:nvPr/>
        </p:nvSpPr>
        <p:spPr>
          <a:xfrm>
            <a:off x="517071" y="3831104"/>
            <a:ext cx="8371115" cy="1938992"/>
          </a:xfrm>
          <a:prstGeom prst="rect">
            <a:avLst/>
          </a:prstGeom>
          <a:noFill/>
        </p:spPr>
        <p:txBody>
          <a:bodyPr wrap="square" rtlCol="0">
            <a:spAutoFit/>
          </a:bodyPr>
          <a:lstStyle/>
          <a:p>
            <a:r>
              <a:rPr kumimoji="1" lang="ja-JP" altLang="en-US" sz="2400" dirty="0">
                <a:latin typeface="メイリオ" panose="020B0604030504040204" pitchFamily="50" charset="-128"/>
                <a:ea typeface="メイリオ" panose="020B0604030504040204" pitchFamily="50" charset="-128"/>
              </a:rPr>
              <a:t>好きな言葉は「一期一会」です。</a:t>
            </a:r>
            <a:endParaRPr kumimoji="1" lang="en-US" altLang="ja-JP" sz="2400" dirty="0">
              <a:latin typeface="メイリオ" panose="020B0604030504040204" pitchFamily="50" charset="-128"/>
              <a:ea typeface="メイリオ" panose="020B0604030504040204" pitchFamily="50" charset="-128"/>
            </a:endParaRPr>
          </a:p>
          <a:p>
            <a:r>
              <a:rPr kumimoji="1" lang="ja-JP" altLang="en-US" sz="2400" dirty="0">
                <a:latin typeface="メイリオ" panose="020B0604030504040204" pitchFamily="50" charset="-128"/>
                <a:ea typeface="メイリオ" panose="020B0604030504040204" pitchFamily="50" charset="-128"/>
              </a:rPr>
              <a:t>人との出会いを大切にしてまいりました。</a:t>
            </a:r>
            <a:endParaRPr kumimoji="1" lang="en-US" altLang="ja-JP" sz="2400" dirty="0">
              <a:latin typeface="メイリオ" panose="020B0604030504040204" pitchFamily="50" charset="-128"/>
              <a:ea typeface="メイリオ" panose="020B0604030504040204" pitchFamily="50" charset="-128"/>
            </a:endParaRPr>
          </a:p>
          <a:p>
            <a:r>
              <a:rPr kumimoji="1" lang="ja-JP" altLang="en-US" sz="2400" dirty="0">
                <a:latin typeface="メイリオ" panose="020B0604030504040204" pitchFamily="50" charset="-128"/>
                <a:ea typeface="メイリオ" panose="020B0604030504040204" pitchFamily="50" charset="-128"/>
              </a:rPr>
              <a:t>まだまだ若輩者ではありますが御社に貢献できるよう一生懸命頑張って参りますので何卒よろしくお願い申し上げます。些細なことでもお気軽にご相談くださいませ。</a:t>
            </a:r>
          </a:p>
        </p:txBody>
      </p:sp>
    </p:spTree>
    <p:extLst>
      <p:ext uri="{BB962C8B-B14F-4D97-AF65-F5344CB8AC3E}">
        <p14:creationId xmlns:p14="http://schemas.microsoft.com/office/powerpoint/2010/main" val="1350492431"/>
      </p:ext>
    </p:extLst>
  </p:cSld>
  <p:clrMapOvr>
    <a:masterClrMapping/>
  </p:clrMapOvr>
</p:sld>
</file>

<file path=ppt/theme/theme1.xml><?xml version="1.0" encoding="utf-8"?>
<a:theme xmlns:a="http://schemas.openxmlformats.org/drawingml/2006/main" name="レトロスペクト">
  <a:themeElements>
    <a:clrScheme name="レトロスペクト">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18</TotalTime>
  <Words>89</Words>
  <Application>Microsoft Office PowerPoint</Application>
  <PresentationFormat>画面に合わせる (4:3)</PresentationFormat>
  <Paragraphs>11</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メイリオ</vt:lpstr>
      <vt:lpstr>Arial</vt:lpstr>
      <vt:lpstr>Calibri</vt:lpstr>
      <vt:lpstr>Calibri Light</vt:lpstr>
      <vt:lpstr>レトロスペクト</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y_komatsu_1981@outlook.jp</dc:creator>
  <cp:lastModifiedBy>y_komatsu_1981@outlook.jp</cp:lastModifiedBy>
  <cp:revision>2</cp:revision>
  <dcterms:created xsi:type="dcterms:W3CDTF">2021-01-04T07:11:35Z</dcterms:created>
  <dcterms:modified xsi:type="dcterms:W3CDTF">2021-01-04T07:29:42Z</dcterms:modified>
</cp:coreProperties>
</file>